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7"/>
  </p:notesMasterIdLst>
  <p:sldIdLst>
    <p:sldId id="344" r:id="rId2"/>
    <p:sldId id="348" r:id="rId3"/>
    <p:sldId id="347" r:id="rId4"/>
    <p:sldId id="346" r:id="rId5"/>
    <p:sldId id="345" r:id="rId6"/>
  </p:sldIdLst>
  <p:sldSz cx="12192000" cy="6858000"/>
  <p:notesSz cx="9296400" cy="1472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73A37F-E707-4969-9751-911F512B1B43}" v="20" dt="2023-03-23T21:54:34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707" autoAdjust="0"/>
  </p:normalViewPr>
  <p:slideViewPr>
    <p:cSldViewPr snapToGrid="0">
      <p:cViewPr varScale="1">
        <p:scale>
          <a:sx n="78" d="100"/>
          <a:sy n="78" d="100"/>
        </p:scale>
        <p:origin x="139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9075" cy="738188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40" y="1"/>
            <a:ext cx="4029075" cy="738188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r">
              <a:defRPr sz="1200"/>
            </a:lvl1pPr>
          </a:lstStyle>
          <a:p>
            <a:fld id="{A52CA5FC-5849-4C97-AB14-FA2CCF998BA7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188" y="1839913"/>
            <a:ext cx="8836025" cy="497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20" rIns="91439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7085012"/>
            <a:ext cx="7435850" cy="5797551"/>
          </a:xfrm>
          <a:prstGeom prst="rect">
            <a:avLst/>
          </a:prstGeom>
        </p:spPr>
        <p:txBody>
          <a:bodyPr vert="horz" lIns="91439" tIns="45720" rIns="91439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984288"/>
            <a:ext cx="4029075" cy="738187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40" y="13984288"/>
            <a:ext cx="4029075" cy="738187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r">
              <a:defRPr sz="1200"/>
            </a:lvl1pPr>
          </a:lstStyle>
          <a:p>
            <a:fld id="{63776493-BD91-4FE1-9354-5F75E5D2A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89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776493-BD91-4FE1-9354-5F75E5D2A8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78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776493-BD91-4FE1-9354-5F75E5D2A8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4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1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0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008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1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/>
    </mc:Choice>
    <mc:Fallback xmlns="">
      <p:transition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75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5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8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5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0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9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89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0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18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jpeg"/><Relationship Id="rId7" Type="http://schemas.openxmlformats.org/officeDocument/2006/relationships/image" Target="../media/image5.jp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10" Type="http://schemas.openxmlformats.org/officeDocument/2006/relationships/image" Target="../media/image8.jpe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25.jpeg"/><Relationship Id="rId7" Type="http://schemas.openxmlformats.org/officeDocument/2006/relationships/image" Target="../media/image5.jp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24" Type="http://schemas.openxmlformats.org/officeDocument/2006/relationships/image" Target="../media/image27.png"/><Relationship Id="rId5" Type="http://schemas.openxmlformats.org/officeDocument/2006/relationships/image" Target="../media/image3.png"/><Relationship Id="rId15" Type="http://schemas.openxmlformats.org/officeDocument/2006/relationships/image" Target="../media/image24.jpeg"/><Relationship Id="rId23" Type="http://schemas.openxmlformats.org/officeDocument/2006/relationships/image" Target="../media/image26.jpeg"/><Relationship Id="rId10" Type="http://schemas.openxmlformats.org/officeDocument/2006/relationships/image" Target="../media/image8.jpe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23.jpeg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B711A5C-D3BD-1664-C0A6-8377816F71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003" y="3164893"/>
            <a:ext cx="2250473" cy="1316254"/>
          </a:xfrm>
          <a:prstGeom prst="rect">
            <a:avLst/>
          </a:prstGeom>
        </p:spPr>
      </p:pic>
      <p:pic>
        <p:nvPicPr>
          <p:cNvPr id="16" name="Picture 15" descr="Itron">
            <a:extLst>
              <a:ext uri="{FF2B5EF4-FFF2-40B4-BE49-F238E27FC236}">
                <a16:creationId xmlns:a16="http://schemas.microsoft.com/office/drawing/2014/main" id="{03351B7A-375B-4F64-833B-0206B092BD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8787" y="4153272"/>
            <a:ext cx="1898242" cy="997154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B30661CE-243D-C6D4-1B54-90AD59C919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650" y="1211512"/>
            <a:ext cx="2918421" cy="2679609"/>
          </a:xfrm>
          <a:prstGeom prst="rect">
            <a:avLst/>
          </a:prstGeom>
        </p:spPr>
      </p:pic>
      <p:pic>
        <p:nvPicPr>
          <p:cNvPr id="15" name="Picture 1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42725FA-778C-A537-6279-0E3D228E45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371" y="3479201"/>
            <a:ext cx="2546761" cy="635528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954AB87-ED4A-704B-1AB6-974BFEAB9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34757" y="1585140"/>
            <a:ext cx="3745010" cy="188287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4099B6AA-4C50-B7C0-B07D-21A8130D1AD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121" y="5515795"/>
            <a:ext cx="1728894" cy="28995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EF5CB73-2AD8-7DE0-2A99-82A6F4916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51" y="3852473"/>
            <a:ext cx="1284666" cy="115032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BAD1A166-CAD1-18E2-C452-D0A49B40412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40" y="1989386"/>
            <a:ext cx="1693306" cy="753423"/>
          </a:xfrm>
          <a:prstGeom prst="rect">
            <a:avLst/>
          </a:prstGeom>
        </p:spPr>
      </p:pic>
      <p:pic>
        <p:nvPicPr>
          <p:cNvPr id="14" name="Picture 2" descr="Logo&#10;&#10;Description automatically generated">
            <a:extLst>
              <a:ext uri="{FF2B5EF4-FFF2-40B4-BE49-F238E27FC236}">
                <a16:creationId xmlns:a16="http://schemas.microsoft.com/office/drawing/2014/main" id="{3AD5A4E1-DF45-ED3F-D708-7452F05EE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8810" y="3113290"/>
            <a:ext cx="2240614" cy="10269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3D6C566-505F-97EA-D951-3496B8674FF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638" y="3205940"/>
            <a:ext cx="2483838" cy="13661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4B40D3-2F36-4C04-929D-13435E7C586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95193" y="4469736"/>
            <a:ext cx="1665211" cy="5474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A19004-5088-ADC1-75FF-602DD0BAF84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9257020" y="5133734"/>
            <a:ext cx="1434707" cy="443919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E4DE59CA-0E2D-6E28-BBAE-8D6C7E061C2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581" y="5117498"/>
            <a:ext cx="1205627" cy="548576"/>
          </a:xfrm>
          <a:prstGeom prst="rect">
            <a:avLst/>
          </a:prstGeom>
        </p:spPr>
      </p:pic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AA129DA-E45B-C477-96DB-FFE1AC07D6A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91" y="5340175"/>
            <a:ext cx="870886" cy="556692"/>
          </a:xfrm>
          <a:prstGeom prst="rect">
            <a:avLst/>
          </a:prstGeom>
        </p:spPr>
      </p:pic>
      <p:pic>
        <p:nvPicPr>
          <p:cNvPr id="11" name="Picture 10" descr="A picture containing graphics, screenshot, art, circle&#10;&#10;Description automatically generated">
            <a:extLst>
              <a:ext uri="{FF2B5EF4-FFF2-40B4-BE49-F238E27FC236}">
                <a16:creationId xmlns:a16="http://schemas.microsoft.com/office/drawing/2014/main" id="{F0E198EC-D813-68ED-F2F6-D071A25919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54" y="210253"/>
            <a:ext cx="1785647" cy="1785647"/>
          </a:xfrm>
          <a:prstGeom prst="rect">
            <a:avLst/>
          </a:prstGeom>
        </p:spPr>
      </p:pic>
      <p:pic>
        <p:nvPicPr>
          <p:cNvPr id="22" name="Picture 21" descr="A picture containing font, graphics, logo, typography&#10;&#10;Description automatically generated">
            <a:extLst>
              <a:ext uri="{FF2B5EF4-FFF2-40B4-BE49-F238E27FC236}">
                <a16:creationId xmlns:a16="http://schemas.microsoft.com/office/drawing/2014/main" id="{DB59D9F3-D0D1-48BB-B8C1-1FDE1B44939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641" y="304345"/>
            <a:ext cx="3472402" cy="1097279"/>
          </a:xfrm>
          <a:prstGeom prst="rect">
            <a:avLst/>
          </a:prstGeom>
        </p:spPr>
      </p:pic>
      <p:pic>
        <p:nvPicPr>
          <p:cNvPr id="24" name="Picture 23" descr="A yellow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82039B54-BA45-23DB-2C8D-209267E79608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929" y="400388"/>
            <a:ext cx="2939140" cy="1097279"/>
          </a:xfrm>
          <a:prstGeom prst="rect">
            <a:avLst/>
          </a:prstGeom>
        </p:spPr>
      </p:pic>
      <p:pic>
        <p:nvPicPr>
          <p:cNvPr id="28" name="Picture 27" descr="A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7679703F-0E29-2573-C766-445CF25FC938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429" y="3693573"/>
            <a:ext cx="2731523" cy="1715279"/>
          </a:xfrm>
          <a:prstGeom prst="rect">
            <a:avLst/>
          </a:prstGeom>
        </p:spPr>
      </p:pic>
      <p:pic>
        <p:nvPicPr>
          <p:cNvPr id="34" name="Picture 33" descr="A blue and white logo&#10;&#10;Description automatically generated with low confidence">
            <a:extLst>
              <a:ext uri="{FF2B5EF4-FFF2-40B4-BE49-F238E27FC236}">
                <a16:creationId xmlns:a16="http://schemas.microsoft.com/office/drawing/2014/main" id="{0F7E21CA-43C5-00E4-E36F-4A9E8EC8B8D1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17" y="2339445"/>
            <a:ext cx="3017354" cy="76942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09F97C2-6051-C1DC-413F-65B2F8EA7DFC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225290" y="54487"/>
            <a:ext cx="3059667" cy="1882872"/>
          </a:xfrm>
          <a:prstGeom prst="rect">
            <a:avLst/>
          </a:prstGeom>
        </p:spPr>
      </p:pic>
      <p:pic>
        <p:nvPicPr>
          <p:cNvPr id="26" name="Picture 25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8E963BEB-86ED-4696-26DC-17FA6A9A6D44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877" y="4810607"/>
            <a:ext cx="1159365" cy="115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84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/>
    </mc:Choice>
    <mc:Fallback xmlns="">
      <p:transition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B711A5C-D3BD-1664-C0A6-8377816F71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572" y="3614450"/>
            <a:ext cx="2513736" cy="1470231"/>
          </a:xfrm>
          <a:prstGeom prst="rect">
            <a:avLst/>
          </a:prstGeom>
        </p:spPr>
      </p:pic>
      <p:pic>
        <p:nvPicPr>
          <p:cNvPr id="16" name="Picture 15" descr="Itron">
            <a:extLst>
              <a:ext uri="{FF2B5EF4-FFF2-40B4-BE49-F238E27FC236}">
                <a16:creationId xmlns:a16="http://schemas.microsoft.com/office/drawing/2014/main" id="{03351B7A-375B-4F64-833B-0206B092BD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635" y="5450331"/>
            <a:ext cx="2189830" cy="1150326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B30661CE-243D-C6D4-1B54-90AD59C919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071" y="1065375"/>
            <a:ext cx="3176886" cy="2916924"/>
          </a:xfrm>
          <a:prstGeom prst="rect">
            <a:avLst/>
          </a:prstGeom>
        </p:spPr>
      </p:pic>
      <p:pic>
        <p:nvPicPr>
          <p:cNvPr id="15" name="Picture 1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42725FA-778C-A537-6279-0E3D228E45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360" y="3689979"/>
            <a:ext cx="2546761" cy="635528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954AB87-ED4A-704B-1AB6-974BFEAB9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728443" y="1554669"/>
            <a:ext cx="4283954" cy="21538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4099B6AA-4C50-B7C0-B07D-21A8130D1AD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099" y="6091197"/>
            <a:ext cx="1728894" cy="28995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EF5CB73-2AD8-7DE0-2A99-82A6F4916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71" y="4058120"/>
            <a:ext cx="1284666" cy="115032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BAD1A166-CAD1-18E2-C452-D0A49B40412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6049" y="3352128"/>
            <a:ext cx="1856091" cy="825853"/>
          </a:xfrm>
          <a:prstGeom prst="rect">
            <a:avLst/>
          </a:prstGeom>
        </p:spPr>
      </p:pic>
      <p:pic>
        <p:nvPicPr>
          <p:cNvPr id="14" name="Picture 2" descr="Logo&#10;&#10;Description automatically generated">
            <a:extLst>
              <a:ext uri="{FF2B5EF4-FFF2-40B4-BE49-F238E27FC236}">
                <a16:creationId xmlns:a16="http://schemas.microsoft.com/office/drawing/2014/main" id="{3AD5A4E1-DF45-ED3F-D708-7452F05EE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93012" y="4293637"/>
            <a:ext cx="2318487" cy="10626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3D6C566-505F-97EA-D951-3496B8674FF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901" y="4616121"/>
            <a:ext cx="2483838" cy="13661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4B40D3-2F36-4C04-929D-13435E7C586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28443" y="4937292"/>
            <a:ext cx="1933010" cy="6355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A19004-5088-ADC1-75FF-602DD0BAF84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600639" y="6091197"/>
            <a:ext cx="1307388" cy="404525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E4DE59CA-0E2D-6E28-BBAE-8D6C7E061C2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071" y="5646488"/>
            <a:ext cx="1685545" cy="766945"/>
          </a:xfrm>
          <a:prstGeom prst="rect">
            <a:avLst/>
          </a:prstGeom>
        </p:spPr>
      </p:pic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AA129DA-E45B-C477-96DB-FFE1AC07D6A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175" y="4824974"/>
            <a:ext cx="1115767" cy="766945"/>
          </a:xfrm>
          <a:prstGeom prst="rect">
            <a:avLst/>
          </a:prstGeom>
        </p:spPr>
      </p:pic>
      <p:pic>
        <p:nvPicPr>
          <p:cNvPr id="11" name="Picture 10" descr="A picture containing graphics, screenshot, art, circle&#10;&#10;Description automatically generated">
            <a:extLst>
              <a:ext uri="{FF2B5EF4-FFF2-40B4-BE49-F238E27FC236}">
                <a16:creationId xmlns:a16="http://schemas.microsoft.com/office/drawing/2014/main" id="{F0E198EC-D813-68ED-F2F6-D071A25919D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54" y="210253"/>
            <a:ext cx="1785647" cy="1785647"/>
          </a:xfrm>
          <a:prstGeom prst="rect">
            <a:avLst/>
          </a:prstGeom>
        </p:spPr>
      </p:pic>
      <p:pic>
        <p:nvPicPr>
          <p:cNvPr id="22" name="Picture 21" descr="A picture containing font, graphics, logo, typography&#10;&#10;Description automatically generated">
            <a:extLst>
              <a:ext uri="{FF2B5EF4-FFF2-40B4-BE49-F238E27FC236}">
                <a16:creationId xmlns:a16="http://schemas.microsoft.com/office/drawing/2014/main" id="{DB59D9F3-D0D1-48BB-B8C1-1FDE1B44939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641" y="304345"/>
            <a:ext cx="3472402" cy="1097279"/>
          </a:xfrm>
          <a:prstGeom prst="rect">
            <a:avLst/>
          </a:prstGeom>
        </p:spPr>
      </p:pic>
      <p:pic>
        <p:nvPicPr>
          <p:cNvPr id="24" name="Picture 23" descr="A yellow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82039B54-BA45-23DB-2C8D-209267E79608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929" y="400388"/>
            <a:ext cx="2939140" cy="1097279"/>
          </a:xfrm>
          <a:prstGeom prst="rect">
            <a:avLst/>
          </a:prstGeom>
        </p:spPr>
      </p:pic>
      <p:pic>
        <p:nvPicPr>
          <p:cNvPr id="28" name="Picture 27" descr="A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7679703F-0E29-2573-C766-445CF25FC938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613" y="3332605"/>
            <a:ext cx="2731523" cy="1715279"/>
          </a:xfrm>
          <a:prstGeom prst="rect">
            <a:avLst/>
          </a:prstGeom>
        </p:spPr>
      </p:pic>
      <p:pic>
        <p:nvPicPr>
          <p:cNvPr id="34" name="Picture 33" descr="A blue and white logo&#10;&#10;Description automatically generated with low confidence">
            <a:extLst>
              <a:ext uri="{FF2B5EF4-FFF2-40B4-BE49-F238E27FC236}">
                <a16:creationId xmlns:a16="http://schemas.microsoft.com/office/drawing/2014/main" id="{0F7E21CA-43C5-00E4-E36F-4A9E8EC8B8D1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64" y="2489886"/>
            <a:ext cx="2512979" cy="86224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09F97C2-6051-C1DC-413F-65B2F8EA7DFC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291355" y="-149001"/>
            <a:ext cx="2831400" cy="1742400"/>
          </a:xfrm>
          <a:prstGeom prst="rect">
            <a:avLst/>
          </a:prstGeom>
        </p:spPr>
      </p:pic>
      <p:pic>
        <p:nvPicPr>
          <p:cNvPr id="26" name="Picture 25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8E963BEB-86ED-4696-26DC-17FA6A9A6D44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291" y="5745561"/>
            <a:ext cx="1015126" cy="1015126"/>
          </a:xfrm>
          <a:prstGeom prst="rect">
            <a:avLst/>
          </a:prstGeom>
        </p:spPr>
      </p:pic>
      <p:pic>
        <p:nvPicPr>
          <p:cNvPr id="6" name="Picture 5" descr="A picture containing graphics, font, screenshot, graphic design&#10;&#10;Description automatically generated">
            <a:extLst>
              <a:ext uri="{FF2B5EF4-FFF2-40B4-BE49-F238E27FC236}">
                <a16:creationId xmlns:a16="http://schemas.microsoft.com/office/drawing/2014/main" id="{FF64D144-2ED9-4D39-9562-DA247431DA4A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9592" y="1890899"/>
            <a:ext cx="2318488" cy="72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71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5000"/>
    </mc:Choice>
    <mc:Fallback>
      <p:transition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5792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878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245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2875</TotalTime>
  <Words>2</Words>
  <Application>Microsoft Office PowerPoint</Application>
  <PresentationFormat>Widescreen</PresentationFormat>
  <Paragraphs>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Maciejewski</dc:creator>
  <cp:lastModifiedBy>Wendy Harris</cp:lastModifiedBy>
  <cp:revision>131</cp:revision>
  <cp:lastPrinted>2022-07-07T14:02:09Z</cp:lastPrinted>
  <dcterms:created xsi:type="dcterms:W3CDTF">2017-10-19T15:31:29Z</dcterms:created>
  <dcterms:modified xsi:type="dcterms:W3CDTF">2023-06-08T00:35:40Z</dcterms:modified>
</cp:coreProperties>
</file>